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60" r:id="rId3"/>
  </p:sldMasterIdLst>
  <p:sldIdLst>
    <p:sldId id="256" r:id="rId4"/>
    <p:sldId id="258" r:id="rId5"/>
    <p:sldId id="272" r:id="rId6"/>
    <p:sldId id="260" r:id="rId7"/>
    <p:sldId id="262" r:id="rId8"/>
    <p:sldId id="273" r:id="rId9"/>
    <p:sldId id="264" r:id="rId10"/>
    <p:sldId id="267" r:id="rId11"/>
    <p:sldId id="274" r:id="rId12"/>
    <p:sldId id="268" r:id="rId13"/>
    <p:sldId id="270" r:id="rId14"/>
    <p:sldId id="275" r:id="rId15"/>
    <p:sldId id="277" r:id="rId16"/>
    <p:sldId id="278" r:id="rId17"/>
    <p:sldId id="279" r:id="rId18"/>
    <p:sldId id="281" r:id="rId19"/>
    <p:sldId id="283" r:id="rId20"/>
    <p:sldId id="284" r:id="rId21"/>
    <p:sldId id="286" r:id="rId22"/>
    <p:sldId id="288" r:id="rId23"/>
    <p:sldId id="289" r:id="rId24"/>
    <p:sldId id="291" r:id="rId25"/>
    <p:sldId id="292" r:id="rId26"/>
    <p:sldId id="294" r:id="rId27"/>
    <p:sldId id="296" r:id="rId28"/>
    <p:sldId id="297" r:id="rId29"/>
    <p:sldId id="299" r:id="rId30"/>
    <p:sldId id="301" r:id="rId31"/>
    <p:sldId id="302" r:id="rId32"/>
    <p:sldId id="304" r:id="rId33"/>
    <p:sldId id="306" r:id="rId34"/>
    <p:sldId id="307" r:id="rId35"/>
    <p:sldId id="309" r:id="rId36"/>
    <p:sldId id="310" r:id="rId37"/>
    <p:sldId id="31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036" autoAdjust="0"/>
  </p:normalViewPr>
  <p:slideViewPr>
    <p:cSldViewPr snapToGrid="0">
      <p:cViewPr>
        <p:scale>
          <a:sx n="64" d="100"/>
          <a:sy n="64" d="100"/>
        </p:scale>
        <p:origin x="1560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36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4D35-48E8-4F61-B0A6-969DB6430F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2E03-D399-4526-87FF-FFDEE0F94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15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2A5E-34EE-44FE-BF43-E4EA47A01F2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8228-0240-4D22-B7EB-7C1343E8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1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08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6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6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2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2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2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B9686-1888-4F03-AAA6-9F5B5DA83A12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C14C4-5D14-422A-910C-11CC949B2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3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3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C4D35-48E8-4F61-B0A6-969DB6430F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72E03-D399-4526-87FF-FFDEE0F94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2A5E-34EE-44FE-BF43-E4EA47A01F2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B8228-0240-4D22-B7EB-7C1343E8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3AD16-252B-4A1E-9220-83C87DD5A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40540"/>
            <a:ext cx="4247681" cy="5553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F3524C-BA79-4D9D-B5A3-64028252D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72000" y="0"/>
            <a:ext cx="4543927" cy="66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D4129-C3DF-4EDB-994A-A481363A6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" y="49550"/>
            <a:ext cx="4049485" cy="6231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3AF1B-7AB4-4C40-AAFC-C553B6224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234196" y="-49549"/>
            <a:ext cx="4909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38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F8308-2A75-4F14-92DE-0CA496959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31531"/>
            <a:ext cx="4513442" cy="6304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EF0CB-C70C-40F8-A386-E8CCED9F4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41534" y="-31531"/>
            <a:ext cx="4456519" cy="70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13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35C80-98D5-44A4-BE18-7F702CC5A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02124" y="0"/>
            <a:ext cx="4065323" cy="5763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B9475-A266-47B4-BFB6-CCAB5093F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222865" y="55418"/>
            <a:ext cx="4716966" cy="64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67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FB0D6-699A-4C75-AD87-5163A491C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55549" y="72362"/>
            <a:ext cx="4716966" cy="6455854"/>
          </a:xfrm>
          <a:prstGeom prst="rect">
            <a:avLst/>
          </a:prstGeom>
        </p:spPr>
      </p:pic>
      <p:pic>
        <p:nvPicPr>
          <p:cNvPr id="4" name="Picture 3" descr="A person sitting at a beach&#10;&#10;Description automatically generated">
            <a:extLst>
              <a:ext uri="{FF2B5EF4-FFF2-40B4-BE49-F238E27FC236}">
                <a16:creationId xmlns:a16="http://schemas.microsoft.com/office/drawing/2014/main" id="{674BFBBF-3076-4C74-9927-06F80F421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465"/>
            <a:ext cx="4507628" cy="61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56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43A75-A337-43C1-8A40-8D341275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4" y="100014"/>
            <a:ext cx="8566878" cy="61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0249-F1DC-4459-8385-639DCE8F6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83"/>
          <a:stretch/>
        </p:blipFill>
        <p:spPr>
          <a:xfrm>
            <a:off x="137691" y="0"/>
            <a:ext cx="3874953" cy="5838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EE62D-B6B7-44D2-B13D-CA5024948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115259" y="-53704"/>
            <a:ext cx="4960826" cy="63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7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9165-C90D-4409-B977-DA8E5E518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" y="0"/>
            <a:ext cx="4572000" cy="6320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BF547A-C807-4EFE-B612-A1F5BCB19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26858" y="0"/>
            <a:ext cx="448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51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E981B-9D80-4E9A-B1DE-C607B2BC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3" y="471488"/>
            <a:ext cx="8844196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4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11C89-11FD-40E6-94EE-B626FFA4B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11929" y="0"/>
            <a:ext cx="3972891" cy="5546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84335-3E10-4B24-8A7B-D6EF73F0F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32"/>
          <a:stretch/>
        </p:blipFill>
        <p:spPr>
          <a:xfrm>
            <a:off x="4325026" y="0"/>
            <a:ext cx="4707044" cy="63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18B49-CD9C-45DB-A183-30877C178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0"/>
            <a:ext cx="4347148" cy="6333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78257F-AACB-47A0-82E6-20D4160A7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905283" y="0"/>
            <a:ext cx="4111301" cy="66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66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72791-3217-45D0-B046-90B1A6858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0"/>
            <a:ext cx="4543926" cy="6535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053E4D-FEF6-4E29-BC63-2CB5208AE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43926" y="-45044"/>
            <a:ext cx="4478055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65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79036-C2BE-4640-96F7-CA40589F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2" y="0"/>
            <a:ext cx="8551889" cy="6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2408C-2A7D-4AE7-81C5-F9908DEA8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86089" y="0"/>
            <a:ext cx="3833839" cy="5688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40A5D-EC32-4FA3-8739-5F8902B32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143156" y="18738"/>
            <a:ext cx="4914755" cy="62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0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B2C200-AC99-4B3F-A9ED-A473D51C9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" y="0"/>
            <a:ext cx="4572000" cy="6379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94F31-7BF0-4691-9737-1676EE5B8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914755" y="93688"/>
            <a:ext cx="4187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13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CD510-66ED-4421-A08D-CC6DCE7CD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" y="0"/>
            <a:ext cx="4032354" cy="5898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0D301-DFAF-4F77-AE50-BBD3175EB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314748" y="0"/>
            <a:ext cx="4761797" cy="66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61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4C92F5-09BA-4884-A8CF-4B95D22AD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8"/>
          <a:stretch/>
        </p:blipFill>
        <p:spPr>
          <a:xfrm>
            <a:off x="0" y="0"/>
            <a:ext cx="4512039" cy="6175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C209E-1175-408E-A039-11D486C3A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817477" y="-67456"/>
            <a:ext cx="4326523" cy="66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1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8B60B4-8902-4275-A527-1B4CCC69B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4" y="100014"/>
            <a:ext cx="8506918" cy="61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61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D7C8E-589D-4127-88A3-37A45D82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43"/>
          <a:stretch/>
        </p:blipFill>
        <p:spPr>
          <a:xfrm>
            <a:off x="66081" y="63708"/>
            <a:ext cx="4075396" cy="571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ACB40-C6E0-43CB-843A-7CDF77A74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368258" y="0"/>
            <a:ext cx="4709661" cy="6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72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0335A-5CD0-461B-B3EE-DE518674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92558" y="97436"/>
            <a:ext cx="4456519" cy="6489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873CC-1F01-4D41-95C0-018CD328F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87481" y="97436"/>
            <a:ext cx="4456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5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64A2D-B896-408F-AE65-D9D8592CB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3" y="47625"/>
            <a:ext cx="8574373" cy="6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28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9885D-7D91-4755-B301-1FFA3F207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91510" y="0"/>
            <a:ext cx="4030470" cy="575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A89106-9D05-4964-BFCF-067FCA4E0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287188" y="0"/>
            <a:ext cx="4765302" cy="64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1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5AAA2B-EE75-4558-8F50-B33BFEF8D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40" y="0"/>
            <a:ext cx="7792669" cy="63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24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CCD3E8-815F-4F41-918F-BC64613CB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5464" y="142406"/>
            <a:ext cx="4676438" cy="6310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C5091-CAE1-4583-855B-B51CEA3E4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21902" y="86052"/>
            <a:ext cx="4422098" cy="67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5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AD537E-D2D2-43DC-972D-6AD24FEAE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97" y="0"/>
            <a:ext cx="8761751" cy="64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5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06DA1-23BF-4912-8381-7FBB5690F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1"/>
            <a:ext cx="3987384" cy="5898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40B28-0102-4A3E-B223-33FCEFCBE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059002" y="-59961"/>
            <a:ext cx="4971610" cy="6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55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69F7C-A21F-46FC-863E-3181E771A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" y="0"/>
            <a:ext cx="4572000" cy="6100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1216E5-5E16-4E3A-8C15-3393A0305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29397" y="0"/>
            <a:ext cx="4388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7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53B8E6C-8B55-4044-92AB-C51F69818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4" y="328412"/>
            <a:ext cx="6565691" cy="62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46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CE2523C-FFDD-43BE-A785-F6468F35E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6" y="959643"/>
            <a:ext cx="7138988" cy="49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6D6A4-199D-4532-8480-3CD12891B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8952" y="0"/>
            <a:ext cx="4201251" cy="5522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21C91F-D5DE-4D03-B076-28C7D5BF8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53729" y="0"/>
            <a:ext cx="4521319" cy="65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7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BB16A-89E6-4BB4-9B11-0F68CFEC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53487" y="0"/>
            <a:ext cx="452131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AE43B-B9F2-4522-865B-CD87007ED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712206" y="0"/>
            <a:ext cx="4503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5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59FF2-6971-4933-B74B-7D08526D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3" y="0"/>
            <a:ext cx="8035910" cy="64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44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497E6-AFCB-41E8-B6CB-3B13A529A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1"/>
            <a:ext cx="4265699" cy="5499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BBA56-1CA0-4BD5-9D27-6F30C664A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616116" y="0"/>
            <a:ext cx="4527884" cy="64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C40B0-3879-481B-BBDA-120CC5314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4624686" y="-36036"/>
            <a:ext cx="4480140" cy="6592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51854-3FF9-4907-845D-2BBB6F59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4189" y="43872"/>
            <a:ext cx="4475126" cy="634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70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81256-2C72-4188-999C-F3AD8012D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7" y="0"/>
            <a:ext cx="7770146" cy="631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5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0</Words>
  <Application>Microsoft Office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 Patty</dc:creator>
  <cp:lastModifiedBy>Jane Anderson</cp:lastModifiedBy>
  <cp:revision>14</cp:revision>
  <dcterms:created xsi:type="dcterms:W3CDTF">2020-04-24T01:22:33Z</dcterms:created>
  <dcterms:modified xsi:type="dcterms:W3CDTF">2020-12-02T05:05:55Z</dcterms:modified>
</cp:coreProperties>
</file>