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60" r:id="rId3"/>
  </p:sldMasterIdLst>
  <p:notesMasterIdLst>
    <p:notesMasterId r:id="rId37"/>
  </p:notesMasterIdLst>
  <p:sldIdLst>
    <p:sldId id="256" r:id="rId4"/>
    <p:sldId id="258" r:id="rId5"/>
    <p:sldId id="272" r:id="rId6"/>
    <p:sldId id="260" r:id="rId7"/>
    <p:sldId id="262" r:id="rId8"/>
    <p:sldId id="273" r:id="rId9"/>
    <p:sldId id="264" r:id="rId10"/>
    <p:sldId id="266" r:id="rId11"/>
    <p:sldId id="274" r:id="rId12"/>
    <p:sldId id="271" r:id="rId13"/>
    <p:sldId id="270" r:id="rId14"/>
    <p:sldId id="275" r:id="rId15"/>
    <p:sldId id="277" r:id="rId16"/>
    <p:sldId id="279" r:id="rId17"/>
    <p:sldId id="280" r:id="rId18"/>
    <p:sldId id="283" r:id="rId19"/>
    <p:sldId id="285" r:id="rId20"/>
    <p:sldId id="286" r:id="rId21"/>
    <p:sldId id="288" r:id="rId22"/>
    <p:sldId id="290" r:id="rId23"/>
    <p:sldId id="291" r:id="rId24"/>
    <p:sldId id="293" r:id="rId25"/>
    <p:sldId id="294" r:id="rId26"/>
    <p:sldId id="296" r:id="rId27"/>
    <p:sldId id="298" r:id="rId28"/>
    <p:sldId id="299" r:id="rId29"/>
    <p:sldId id="301" r:id="rId30"/>
    <p:sldId id="304" r:id="rId31"/>
    <p:sldId id="306" r:id="rId32"/>
    <p:sldId id="308" r:id="rId33"/>
    <p:sldId id="309" r:id="rId34"/>
    <p:sldId id="311" r:id="rId35"/>
    <p:sldId id="31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036" autoAdjust="0"/>
  </p:normalViewPr>
  <p:slideViewPr>
    <p:cSldViewPr snapToGrid="0">
      <p:cViewPr>
        <p:scale>
          <a:sx n="106" d="100"/>
          <a:sy n="106" d="100"/>
        </p:scale>
        <p:origin x="345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61290-ADA5-409D-9616-0E8F36C75BD5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E734A-073E-4B15-B659-5835E2CCC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3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E734A-073E-4B15-B659-5835E2CCCF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2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7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9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9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7C0-ED4C-46C3-B69F-ADC9D03CDAA1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D77B-5D89-4E38-A62D-34FB8A70E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4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E28A-7CFD-4BC5-B00C-6D00470FBA2A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A101-1AA9-46AE-9A45-F70B49FFC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0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4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0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2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2370-FF77-4D84-8402-B9C0FAD5EFE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5F11-F02C-4E8A-871E-5A7FE7899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9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3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097C0-ED4C-46C3-B69F-ADC9D03CDAA1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CD77B-5D89-4E38-A62D-34FB8A70E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1E28A-7CFD-4BC5-B00C-6D00470FBA2A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2A101-1AA9-46AE-9A45-F70B49FFC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FAE4C9-E7E1-401B-8182-56BE8014E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49810" y="36035"/>
            <a:ext cx="4522190" cy="5608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3DF85-9BC2-431B-9ECC-3353119A0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44705" y="-36035"/>
            <a:ext cx="4549485" cy="66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6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5F055-E270-43D3-BBE9-F6CF3FB9D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00"/>
          <a:stretch/>
        </p:blipFill>
        <p:spPr>
          <a:xfrm>
            <a:off x="24221" y="0"/>
            <a:ext cx="4254991" cy="6085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37C48-BB58-4EB3-B203-BBFC7A211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208899" y="-76575"/>
            <a:ext cx="4910880" cy="66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6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7E0F63-D471-46AC-8777-075BCBE0A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-63062" y="0"/>
            <a:ext cx="4710504" cy="6247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2F893B-C4FF-4A3F-B1DA-8649D368A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94093" y="99098"/>
            <a:ext cx="4449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83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E76184-3BA1-49A6-89AA-DD198AC05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36988" y="36036"/>
            <a:ext cx="4502528" cy="5918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DF8020-93A8-41CC-B5AC-D2F36E264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41472" y="36035"/>
            <a:ext cx="4502528" cy="65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6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D60D48-43CC-4A32-857E-5C4859928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1" r="-1"/>
          <a:stretch/>
        </p:blipFill>
        <p:spPr>
          <a:xfrm>
            <a:off x="-58674" y="0"/>
            <a:ext cx="4594640" cy="632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E142B-BA33-448E-ABF4-F9CC4EDF2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41471" y="0"/>
            <a:ext cx="4502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31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5F89B-C132-45F6-A15C-444E473C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184" y="0"/>
            <a:ext cx="9802368" cy="6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98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7810D-8BBF-46C0-9444-CCA998B20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4815" y="0"/>
            <a:ext cx="4263952" cy="5860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CB71C0-A898-4A81-8BAE-5552AC750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394567" y="0"/>
            <a:ext cx="4706149" cy="66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14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4AB4F-D35D-4B4B-BCE0-1EE02B929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9321" y="0"/>
            <a:ext cx="470614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99F6B9-053E-4F54-A6EC-03CD1326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24140" y="-1"/>
            <a:ext cx="4419860" cy="7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26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E490E1-9407-477F-B931-57B58C57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" y="0"/>
            <a:ext cx="9124342" cy="6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9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6279FB-23F7-4E21-8680-FEDEE718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1"/>
            <a:ext cx="4217287" cy="5903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871C6D-E03E-45CB-B2C7-388A57776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276971" y="0"/>
            <a:ext cx="4777010" cy="663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75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65BD1E-D04B-4046-9F16-A14FF2C92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0"/>
            <a:ext cx="4472419" cy="642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18111-7271-417F-AA54-74FBCA9C7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71582" y="0"/>
            <a:ext cx="4511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7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D489E-8D68-416B-910F-C69652A00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2516" y="-94593"/>
            <a:ext cx="4549484" cy="6952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2AF42-AC0C-41E6-ABB1-DD606C0B1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99293" y="0"/>
            <a:ext cx="4522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71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F7824-2666-4153-AAF0-A8A65B6D4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3" y="0"/>
            <a:ext cx="7735186" cy="65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94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ED367-1A6E-4F73-A3F0-10C8B640D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08970" y="181931"/>
            <a:ext cx="4216663" cy="5906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0FB04-8508-4C8B-98EE-3267A75CB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34954" y="230969"/>
            <a:ext cx="4609046" cy="63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46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A84CC-10FA-4C14-A406-0E4572D83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37038"/>
            <a:ext cx="4486801" cy="6226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537D3-D0A9-47D2-B06E-AE7F958D0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12231" y="0"/>
            <a:ext cx="448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55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80733-A9DF-45F7-B475-137A24EB7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31572" y="-45044"/>
            <a:ext cx="4211645" cy="565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9D6A68-F265-4E7A-8A2F-2BA392E1A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26996" y="-94593"/>
            <a:ext cx="4585432" cy="66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88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5F201-7449-4DB6-ABE7-0FFEC1FE8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36035" y="-40540"/>
            <a:ext cx="4457431" cy="6666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13BD5-FECB-434B-8B26-778178B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72000" y="-40540"/>
            <a:ext cx="4467138" cy="68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87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156064-84F0-4922-8B2B-C0AA09EE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58" y="0"/>
            <a:ext cx="7690884" cy="64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6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9F4F7-87FE-4AE8-A5E2-CB783558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-57685" y="0"/>
            <a:ext cx="4044110" cy="6044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F699F-F05A-4BCC-967A-2827F916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366715" y="0"/>
            <a:ext cx="4842934" cy="66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1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3BF01-E54F-417F-B6D3-722C470EF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8559" y="1"/>
            <a:ext cx="4549476" cy="6442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613BCD-0A64-4A0B-868A-19DD3C1E1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25150" y="36035"/>
            <a:ext cx="4475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23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46C6A-DC07-4F99-AAA0-95B628DD4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45461" y="76574"/>
            <a:ext cx="3967989" cy="5635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5ACC6-ACE3-4F38-966D-660643AE3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445460" y="0"/>
            <a:ext cx="4496855" cy="67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9BA2A4-CBB1-42CF-A120-DB93AD1AE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49548"/>
            <a:ext cx="4496854" cy="6549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A7FFC-FB49-4157-BC14-4FA273242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72000" y="49548"/>
            <a:ext cx="4422521" cy="67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01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210DB-7372-46F2-8246-364CB95AF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8" y="0"/>
            <a:ext cx="9090444" cy="645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3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F52EA-8BC9-4F36-AE93-D08AA2AF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08" y="85584"/>
            <a:ext cx="6997457" cy="64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10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DDE100-07B1-4A41-B04F-5C3339523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1450" y="0"/>
            <a:ext cx="4109523" cy="6252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04C67-4D1C-4794-B79C-F4448FF32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232423" y="54052"/>
            <a:ext cx="4911577" cy="67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0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070BC-2AE7-45B7-AB2F-FEEED56A5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-31531"/>
            <a:ext cx="4464776" cy="6234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278847-B768-4A3C-8ABB-2A1B79B5B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78871" y="-31531"/>
            <a:ext cx="4465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9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72F0622-9C53-4291-A292-750209360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6" y="659606"/>
            <a:ext cx="6986588" cy="55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46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F4336-1C13-4CC4-BBD5-F4E853B5A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1087" y="85585"/>
            <a:ext cx="4228125" cy="5441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BD641-4231-4F38-B67F-D1DCDA68C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43666" y="0"/>
            <a:ext cx="4549247" cy="65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23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930EE-3075-44FF-9793-427F0D03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0"/>
            <a:ext cx="454924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3E99B-82F5-4831-BC29-D3686C99D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15911" y="-49548"/>
            <a:ext cx="4474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51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AB3F5-C5B1-4D19-8395-8EEAA5137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5" y="4504"/>
            <a:ext cx="8966231" cy="654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58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0CCC4-7679-4500-B1E6-0D3B0F6E8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0"/>
            <a:ext cx="4536405" cy="5603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3D467-1D7B-4C4F-A707-DAD20F928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36405" y="36036"/>
            <a:ext cx="4516821" cy="66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05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68F8B-C048-4D3D-91BE-2B6807737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5180" y="0"/>
            <a:ext cx="4516820" cy="6576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93F786-3CC2-4BAA-9BBC-613D010C6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52415" y="0"/>
            <a:ext cx="4536405" cy="66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5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3146A-30E1-4ED8-85D2-7EAB046DA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" y="63062"/>
            <a:ext cx="7737691" cy="65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8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1</Words>
  <Application>Microsoft Office PowerPoint</Application>
  <PresentationFormat>On-screen Show (4:3)</PresentationFormat>
  <Paragraphs>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 Patty</dc:creator>
  <cp:lastModifiedBy>Jane Anderson</cp:lastModifiedBy>
  <cp:revision>11</cp:revision>
  <dcterms:created xsi:type="dcterms:W3CDTF">2020-04-23T01:43:47Z</dcterms:created>
  <dcterms:modified xsi:type="dcterms:W3CDTF">2020-12-01T02:49:25Z</dcterms:modified>
</cp:coreProperties>
</file>